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5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58200" cy="1222375"/>
          </a:xfrm>
        </p:spPr>
        <p:txBody>
          <a:bodyPr/>
          <a:lstStyle/>
          <a:p>
            <a:pPr algn="ctr"/>
            <a:r>
              <a:rPr lang="ru-RU" dirty="0" smtClean="0"/>
              <a:t>Механические явления.</a:t>
            </a:r>
            <a:br>
              <a:rPr lang="ru-RU" dirty="0" smtClean="0"/>
            </a:br>
            <a:r>
              <a:rPr lang="ru-RU" dirty="0" smtClean="0"/>
              <a:t>7 класс.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72880" y="4365104"/>
            <a:ext cx="5271120" cy="914400"/>
          </a:xfrm>
        </p:spPr>
        <p:txBody>
          <a:bodyPr/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Чученкин</a:t>
            </a:r>
            <a:r>
              <a:rPr lang="ru-RU" dirty="0" smtClean="0"/>
              <a:t> Алексей Леонидович</a:t>
            </a:r>
          </a:p>
          <a:p>
            <a:r>
              <a:rPr lang="ru-RU" dirty="0" smtClean="0"/>
              <a:t>Учитель физики МБОУ «</a:t>
            </a:r>
            <a:r>
              <a:rPr lang="ru-RU" dirty="0" err="1" smtClean="0"/>
              <a:t>Тальская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Используемые источники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dirty="0" err="1" smtClean="0"/>
              <a:t>А.В.Перышкин</a:t>
            </a:r>
            <a:r>
              <a:rPr lang="ru-RU" dirty="0" smtClean="0"/>
              <a:t> « Физика  7 класс»</a:t>
            </a:r>
          </a:p>
          <a:p>
            <a:pPr>
              <a:defRPr/>
            </a:pPr>
            <a:r>
              <a:rPr lang="ru-RU" dirty="0" err="1" smtClean="0"/>
              <a:t>А.В.Перышкин</a:t>
            </a:r>
            <a:r>
              <a:rPr lang="ru-RU" dirty="0" smtClean="0"/>
              <a:t> «Сборник задач по физике 7-9 классы»</a:t>
            </a:r>
          </a:p>
          <a:p>
            <a:r>
              <a:rPr lang="en-US" dirty="0" smtClean="0"/>
              <a:t>http://vamotkrytka.ru/photo/154</a:t>
            </a:r>
            <a:endParaRPr lang="ru-RU" dirty="0" smtClean="0"/>
          </a:p>
          <a:p>
            <a:r>
              <a:rPr lang="en-US" dirty="0" smtClean="0"/>
              <a:t>http://ochepyatki.ru/view_kartinki.php?viewkey=3097</a:t>
            </a:r>
            <a:endParaRPr lang="ru-RU" dirty="0" smtClean="0"/>
          </a:p>
          <a:p>
            <a:r>
              <a:rPr lang="en-US" dirty="0" smtClean="0"/>
              <a:t>http://www.school-russia.prosv.ru/ebooks/gumaev_fizika_9-10kl/1.html</a:t>
            </a:r>
          </a:p>
          <a:p>
            <a:r>
              <a:rPr lang="en-US" dirty="0" smtClean="0"/>
              <a:t>http://nsportal.ru/shkola/fizika/library/2016/10/25/prezentatsiya-po-fizike-mehanicheskie-yavleniya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>
                <a:hlinkClick r:id="rId2" action="ppaction://hlinksldjump"/>
              </a:rPr>
              <a:t>Механические явления.</a:t>
            </a:r>
            <a:endParaRPr lang="ru-RU" dirty="0" smtClean="0"/>
          </a:p>
          <a:p>
            <a:pPr lvl="0"/>
            <a:r>
              <a:rPr lang="ru-RU" dirty="0" smtClean="0">
                <a:hlinkClick r:id="rId3" action="ppaction://hlinksldjump"/>
              </a:rPr>
              <a:t>Движение транспорта.</a:t>
            </a:r>
            <a:endParaRPr lang="ru-RU" dirty="0" smtClean="0"/>
          </a:p>
          <a:p>
            <a:pPr lvl="0"/>
            <a:r>
              <a:rPr lang="ru-RU" dirty="0" smtClean="0">
                <a:hlinkClick r:id="rId4" action="ppaction://hlinksldjump"/>
              </a:rPr>
              <a:t>Движение деталей машин и механизмов.</a:t>
            </a:r>
            <a:endParaRPr lang="ru-RU" dirty="0" smtClean="0"/>
          </a:p>
          <a:p>
            <a:pPr lvl="0"/>
            <a:r>
              <a:rPr lang="ru-RU" dirty="0" smtClean="0">
                <a:hlinkClick r:id="rId5" action="ppaction://hlinksldjump"/>
              </a:rPr>
              <a:t>Движение небесных тел.</a:t>
            </a:r>
            <a:endParaRPr lang="ru-RU" dirty="0" smtClean="0"/>
          </a:p>
          <a:p>
            <a:pPr lvl="0"/>
            <a:r>
              <a:rPr lang="ru-RU" dirty="0" smtClean="0">
                <a:hlinkClick r:id="rId6" action="ppaction://hlinksldjump"/>
              </a:rPr>
              <a:t>Механические явления в природе.</a:t>
            </a:r>
            <a:endParaRPr lang="en-US" dirty="0" smtClean="0"/>
          </a:p>
          <a:p>
            <a:pPr lvl="0"/>
            <a:r>
              <a:rPr lang="ru-RU" dirty="0" smtClean="0">
                <a:hlinkClick r:id="rId7" action="ppaction://hlinksldjump"/>
              </a:rPr>
              <a:t>Вопросы для закрепления.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Тест.</a:t>
            </a:r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Используемые источники.</a:t>
            </a:r>
            <a:endParaRPr lang="ru-RU" dirty="0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Механические явления</a:t>
            </a:r>
            <a:r>
              <a:rPr lang="ru-RU" dirty="0" smtClean="0"/>
              <a:t> — это явления, происходящие с физическими телами при их движении относительно друг друга.</a:t>
            </a:r>
            <a:endParaRPr lang="ru-RU" dirty="0"/>
          </a:p>
        </p:txBody>
      </p:sp>
      <p:pic>
        <p:nvPicPr>
          <p:cNvPr id="1026" name="Picture 2" descr="http://www.school-russia.prosv.ru/ebooks/gumaev_fizika_9-10kl/ris/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2790825" cy="1685926"/>
          </a:xfrm>
          <a:prstGeom prst="ellipse">
            <a:avLst/>
          </a:prstGeom>
          <a:noFill/>
        </p:spPr>
      </p:pic>
      <p:pic>
        <p:nvPicPr>
          <p:cNvPr id="1028" name="Picture 4" descr="http://www.school-russia.prosv.ru/ebooks/gumaev_fizika_9-10kl/ris/6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365104"/>
            <a:ext cx="3943350" cy="2190750"/>
          </a:xfrm>
          <a:prstGeom prst="rect">
            <a:avLst/>
          </a:prstGeom>
          <a:noFill/>
        </p:spPr>
      </p:pic>
      <p:pic>
        <p:nvPicPr>
          <p:cNvPr id="1030" name="Picture 6" descr="http://www.school-russia.prosv.ru/ebooks/gumaev_fizika_9-10kl/ris/6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852936"/>
            <a:ext cx="1671836" cy="2592763"/>
          </a:xfrm>
          <a:prstGeom prst="rect">
            <a:avLst/>
          </a:prstGeom>
          <a:noFill/>
        </p:spPr>
      </p:pic>
      <p:pic>
        <p:nvPicPr>
          <p:cNvPr id="1032" name="Picture 8" descr="http://www.school-russia.prosv.ru/ebooks/gumaev_fizika_9-10kl/ris/6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356992"/>
            <a:ext cx="2005397" cy="1944216"/>
          </a:xfrm>
          <a:prstGeom prst="ellipse">
            <a:avLst/>
          </a:prstGeom>
          <a:noFill/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251520" y="5949280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 транспорта</a:t>
            </a:r>
            <a:endParaRPr lang="ru-RU" dirty="0"/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410534" cy="4672519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04800" y="2132856"/>
            <a:ext cx="8686800" cy="394726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179512" y="6093296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Движение деталей машин и механизмов</a:t>
            </a:r>
            <a:endParaRPr lang="ru-RU" dirty="0"/>
          </a:p>
        </p:txBody>
      </p:sp>
      <p:pic>
        <p:nvPicPr>
          <p:cNvPr id="9" name="Содержимое 8" descr="1366472854_mehanizmy-7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5229225" cy="1600200"/>
          </a:xfrm>
        </p:spPr>
      </p:pic>
      <p:pic>
        <p:nvPicPr>
          <p:cNvPr id="10" name="Рисунок 9" descr="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556792"/>
            <a:ext cx="2667000" cy="4476750"/>
          </a:xfrm>
          <a:prstGeom prst="rect">
            <a:avLst/>
          </a:prstGeom>
        </p:spPr>
      </p:pic>
      <p:pic>
        <p:nvPicPr>
          <p:cNvPr id="12" name="Рисунок 11" descr="d4038154210f2621594c8bf969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4392488" cy="3269963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251520" y="5949280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 небесных тел</a:t>
            </a:r>
            <a:endParaRPr lang="ru-RU" dirty="0"/>
          </a:p>
        </p:txBody>
      </p:sp>
      <p:pic>
        <p:nvPicPr>
          <p:cNvPr id="4" name="Содержимое 3" descr="1269634555_image07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3816424" cy="2993773"/>
          </a:xfrm>
        </p:spPr>
      </p:pic>
      <p:pic>
        <p:nvPicPr>
          <p:cNvPr id="5" name="Рисунок 4" descr="0002-003-KOMETY-tela-Solnechnoj-sistemy-dvizhuschiesja-po-silno-vytjanuty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717032"/>
            <a:ext cx="3672408" cy="2448272"/>
          </a:xfrm>
          <a:prstGeom prst="rect">
            <a:avLst/>
          </a:prstGeom>
        </p:spPr>
      </p:pic>
      <p:pic>
        <p:nvPicPr>
          <p:cNvPr id="6" name="Рисунок 5" descr="i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196752"/>
            <a:ext cx="3954746" cy="2952328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251520" y="5949280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Механические явления в природе</a:t>
            </a:r>
            <a:endParaRPr lang="ru-RU" dirty="0"/>
          </a:p>
        </p:txBody>
      </p:sp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2973093" cy="2376264"/>
          </a:xfrm>
          <a:prstGeom prst="rect">
            <a:avLst/>
          </a:prstGeom>
        </p:spPr>
      </p:pic>
      <p:pic>
        <p:nvPicPr>
          <p:cNvPr id="6" name="Рисунок 5" descr="5aef77261ae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268760"/>
            <a:ext cx="3318030" cy="2654424"/>
          </a:xfrm>
          <a:prstGeom prst="rect">
            <a:avLst/>
          </a:prstGeom>
        </p:spPr>
      </p:pic>
      <p:pic>
        <p:nvPicPr>
          <p:cNvPr id="4" name="Содержимое 3" descr="f_78492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99792" y="3429000"/>
            <a:ext cx="3191619" cy="3158199"/>
          </a:xfrm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251520" y="5949280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закрепления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Какие явления изучает физика?</a:t>
            </a:r>
          </a:p>
          <a:p>
            <a:r>
              <a:rPr lang="ru-RU" dirty="0" smtClean="0"/>
              <a:t>Какие явления относятся к механическим?</a:t>
            </a:r>
          </a:p>
          <a:p>
            <a:r>
              <a:rPr lang="ru-RU" dirty="0" smtClean="0"/>
              <a:t>Приведите примеры механических явлений.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251520" y="5949280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1. Какие явления НЕ изучает физика?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  <a:r>
              <a:rPr lang="ru-RU" dirty="0" err="1" smtClean="0"/>
              <a:t>a</a:t>
            </a:r>
            <a:r>
              <a:rPr lang="ru-RU" dirty="0" smtClean="0"/>
              <a:t>)механические     б)тепловые     в)электрические     г)общественные</a:t>
            </a:r>
          </a:p>
          <a:p>
            <a:r>
              <a:rPr lang="ru-RU" b="1" dirty="0" smtClean="0"/>
              <a:t>2. Какое явление относится к механическим?</a:t>
            </a:r>
          </a:p>
          <a:p>
            <a:pPr>
              <a:buNone/>
            </a:pPr>
            <a:r>
              <a:rPr lang="ru-RU" dirty="0" smtClean="0"/>
              <a:t> </a:t>
            </a:r>
            <a:r>
              <a:rPr lang="ru-RU" dirty="0" err="1" smtClean="0"/>
              <a:t>a</a:t>
            </a:r>
            <a:r>
              <a:rPr lang="ru-RU" dirty="0" smtClean="0"/>
              <a:t>)шар катится     б)металл плавится     в)светит солнце     г)пение птиц</a:t>
            </a:r>
          </a:p>
          <a:p>
            <a:r>
              <a:rPr lang="ru-RU" b="1" dirty="0" smtClean="0"/>
              <a:t>3.Что из нижеперечисленного обозначает физическое явление? </a:t>
            </a:r>
          </a:p>
          <a:p>
            <a:pPr>
              <a:buNone/>
            </a:pPr>
            <a:r>
              <a:rPr lang="ru-RU" dirty="0" smtClean="0"/>
              <a:t>а)алюминий   б)вода    в)килограмм    г)камень падает     </a:t>
            </a:r>
            <a:r>
              <a:rPr lang="ru-RU" dirty="0" err="1" smtClean="0"/>
              <a:t>д</a:t>
            </a:r>
            <a:r>
              <a:rPr lang="ru-RU" dirty="0" smtClean="0"/>
              <a:t>)линейка </a:t>
            </a:r>
          </a:p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251520" y="5949280"/>
            <a:ext cx="720080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198</TotalTime>
  <Words>120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Механические явления. 7 класс.</vt:lpstr>
      <vt:lpstr>Содержание:</vt:lpstr>
      <vt:lpstr>Слайд 3</vt:lpstr>
      <vt:lpstr>движение транспорта</vt:lpstr>
      <vt:lpstr>Движение деталей машин и механизмов</vt:lpstr>
      <vt:lpstr>Движение небесных тел</vt:lpstr>
      <vt:lpstr>Механические явления в природе</vt:lpstr>
      <vt:lpstr>Вопросы для закрепления</vt:lpstr>
      <vt:lpstr>тест</vt:lpstr>
      <vt:lpstr>Используемые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Механические явления. 7 класс.</dc:title>
  <dc:creator>Админ</dc:creator>
  <cp:lastModifiedBy>Админ</cp:lastModifiedBy>
  <cp:revision>26</cp:revision>
  <dcterms:created xsi:type="dcterms:W3CDTF">2017-07-06T11:36:49Z</dcterms:created>
  <dcterms:modified xsi:type="dcterms:W3CDTF">2017-07-12T23:07:11Z</dcterms:modified>
</cp:coreProperties>
</file>